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5BA-E399-4207-ACB0-BFBD1C4DD94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711B-2A22-4798-824E-4842F93B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85BA-E399-4207-ACB0-BFBD1C4DD94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711B-2A22-4798-824E-4842F93B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Montmorency County Commission on Aging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3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9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sng" smtClean="0"/>
              <a:t>Services To Date This Fiscal Year</a:t>
            </a:r>
            <a:endParaRPr lang="en-US" sz="3600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Food Costs versus Donations for Congregate Meals FY 2023-2024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Food Costs versus Donations for Congregate Meals FY 2024-2025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Montmorency County Commission on Aging</vt:lpstr>
      <vt:lpstr>PowerPoint Presentation</vt:lpstr>
      <vt:lpstr>Services To Date This Fiscal Year</vt:lpstr>
      <vt:lpstr>PowerPoint Presentation</vt:lpstr>
      <vt:lpstr>Food Costs versus Donations for Congregate Meals FY 2023-2024</vt:lpstr>
      <vt:lpstr>Food Costs versus Donations for Congregate Meals FY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Montmorency County Commission on Aging</dc:title>
  <dc:creator>Receptionist</dc:creator>
  <cp:lastModifiedBy>Receptionist</cp:lastModifiedBy>
  <cp:revision>1</cp:revision>
  <dcterms:created xsi:type="dcterms:W3CDTF">2025-09-29T15:55:08Z</dcterms:created>
  <dcterms:modified xsi:type="dcterms:W3CDTF">2025-09-29T15:55:08Z</dcterms:modified>
</cp:coreProperties>
</file>